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5CA4A-0EF3-21B8-6580-A518DBEBD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742" y="1122363"/>
            <a:ext cx="9832258" cy="2387600"/>
          </a:xfrm>
        </p:spPr>
        <p:txBody>
          <a:bodyPr anchor="ctr">
            <a:normAutofit/>
          </a:bodyPr>
          <a:lstStyle>
            <a:lvl1pPr algn="l">
              <a:defRPr sz="5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2D2B17-E966-849D-2BBA-2787269BA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742" y="3602038"/>
            <a:ext cx="9832258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567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EB7C5-E3D9-7363-0DE1-0197300F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993"/>
            <a:ext cx="10515600" cy="1009651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D2502-64CD-FB89-3E21-6B41E30BD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0581"/>
            <a:ext cx="10515600" cy="371659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334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58D9799-00BA-76B6-C5F3-8E1268BC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935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3F0F1A-7AA5-99B1-58EE-1FBEF9854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35277"/>
            <a:ext cx="10515600" cy="3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1661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05120-2CEB-37C9-86BC-CA5B0A23C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742" y="1122363"/>
            <a:ext cx="9832258" cy="1655762"/>
          </a:xfrm>
        </p:spPr>
        <p:txBody>
          <a:bodyPr/>
          <a:lstStyle/>
          <a:p>
            <a:pPr algn="l"/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A59413-DDF1-200A-DE28-9C15ECB7A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742" y="2915920"/>
            <a:ext cx="9832258" cy="2341880"/>
          </a:xfrm>
        </p:spPr>
        <p:txBody>
          <a:bodyPr/>
          <a:lstStyle/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058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wstelitano-lab.com</dc:creator>
  <cp:lastModifiedBy>Wagner S T Medeiros</cp:lastModifiedBy>
  <cp:revision>1</cp:revision>
  <dcterms:created xsi:type="dcterms:W3CDTF">2024-06-03T01:54:17Z</dcterms:created>
  <dcterms:modified xsi:type="dcterms:W3CDTF">2024-06-03T01:58:47Z</dcterms:modified>
</cp:coreProperties>
</file>